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5" r:id="rId24"/>
    <p:sldId id="346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2766695"/>
            <a:ext cx="66294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09700"/>
            <a:ext cx="1155382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19860"/>
            <a:ext cx="115062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76400"/>
            <a:ext cx="115824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2061845"/>
            <a:ext cx="1169670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76400"/>
            <a:ext cx="115824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71320"/>
            <a:ext cx="116395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26515"/>
            <a:ext cx="1160145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6375" y="4036060"/>
            <a:ext cx="91186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38045"/>
            <a:ext cx="115633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4485" y="3008630"/>
            <a:ext cx="91186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67790"/>
            <a:ext cx="1163955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2430" y="2547620"/>
            <a:ext cx="91186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2014220"/>
            <a:ext cx="943927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547495"/>
            <a:ext cx="1075372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1605" y="3256915"/>
            <a:ext cx="212915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8255" y="3916680"/>
            <a:ext cx="212915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7445" y="4652010"/>
            <a:ext cx="15030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18920"/>
            <a:ext cx="1162050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8285" y="2725420"/>
            <a:ext cx="91186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87170"/>
            <a:ext cx="11630025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8920" y="5076190"/>
            <a:ext cx="91186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77645"/>
            <a:ext cx="1155382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05645" y="3105785"/>
            <a:ext cx="91186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567295" y="4069715"/>
            <a:ext cx="91186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15415"/>
            <a:ext cx="11601450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52385" y="1169670"/>
            <a:ext cx="1275715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45095" y="4129405"/>
            <a:ext cx="91186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533525"/>
            <a:ext cx="1082040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88815" y="1438910"/>
            <a:ext cx="15030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52035" y="2132330"/>
            <a:ext cx="165481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3460" y="2766060"/>
            <a:ext cx="15030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09700"/>
            <a:ext cx="1160145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78810" y="1303020"/>
            <a:ext cx="15030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7805" y="1988185"/>
            <a:ext cx="15030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585" y="3341370"/>
            <a:ext cx="15030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7150" y="4077335"/>
            <a:ext cx="15030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5115" y="4745355"/>
            <a:ext cx="15030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781175"/>
            <a:ext cx="1058227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39435" y="1675765"/>
            <a:ext cx="244983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7980" y="2377440"/>
            <a:ext cx="22047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8740" y="3781425"/>
            <a:ext cx="175069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7285" y="4450080"/>
            <a:ext cx="175069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38045"/>
            <a:ext cx="115157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90265" y="2073275"/>
            <a:ext cx="175577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8375" y="2774950"/>
            <a:ext cx="175577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0105" y="3460115"/>
            <a:ext cx="175577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0380" y="4161155"/>
            <a:ext cx="218630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57325"/>
            <a:ext cx="108870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34455" y="4119245"/>
            <a:ext cx="242506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71235" y="4761865"/>
            <a:ext cx="242506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347470"/>
            <a:ext cx="11668125" cy="5311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55945" y="1397000"/>
            <a:ext cx="445325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30680" y="3173095"/>
            <a:ext cx="445325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0690" y="5092700"/>
            <a:ext cx="445325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40790"/>
            <a:ext cx="11610975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615" y="1354455"/>
            <a:ext cx="27368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5860" y="3274060"/>
            <a:ext cx="434340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7850" y="5236210"/>
            <a:ext cx="463867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2026-01-08T09:07:05Z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